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Nunito Sans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Sans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Sans-italic.fntdata"/><Relationship Id="rId14" Type="http://schemas.openxmlformats.org/officeDocument/2006/relationships/font" Target="fonts/NunitoSans-bold.fntdata"/><Relationship Id="rId16" Type="http://schemas.openxmlformats.org/officeDocument/2006/relationships/font" Target="fonts/Nunito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5ec1f24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5ec1f24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5ec1f248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5ec1f24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5ec1f248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5ec1f24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5ee3fd2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5ee3fd2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5ec1f248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5ec1f248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5ec1f248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5ec1f24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623408" y="30909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GymBuddy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15600" y="0"/>
            <a:ext cx="9112800" cy="56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446400" y="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Teona Ristova, Vlad Cherevkov, Mikołaj Dębicki </a:t>
            </a:r>
            <a:endParaRPr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PROBLEM &amp; GATHERING REQUIREMENTS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301263" y="1344700"/>
            <a:ext cx="2617800" cy="1953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41B4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67213" y="1713525"/>
            <a:ext cx="2617800" cy="18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People know how much they should sleep but they don’t do it </a:t>
            </a:r>
            <a:endParaRPr b="1" sz="1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438913" y="3061500"/>
            <a:ext cx="18900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3353000" y="1344700"/>
            <a:ext cx="2617800" cy="1953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41B4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3146313" y="1931475"/>
            <a:ext cx="2617800" cy="14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Effort to search up your own workout</a:t>
            </a:r>
            <a:endParaRPr b="1" sz="1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6318500" y="1344700"/>
            <a:ext cx="2617800" cy="1953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41B4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6848763" y="1757000"/>
            <a:ext cx="15573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High cost of personal trainers</a:t>
            </a:r>
            <a:endParaRPr b="1" sz="1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267550" y="3557025"/>
            <a:ext cx="67887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Always with the end user in mind:</a:t>
            </a:r>
            <a:endParaRPr sz="1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Char char="-"/>
            </a:pPr>
            <a:r>
              <a:rPr lang="en"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Performed 12 interviews with NYUAD students</a:t>
            </a:r>
            <a:endParaRPr sz="1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Char char="-"/>
            </a:pPr>
            <a:r>
              <a:rPr lang="en"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Performed 2 interviews with NYUAD </a:t>
            </a:r>
            <a:r>
              <a:rPr lang="en"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fitness</a:t>
            </a:r>
            <a:r>
              <a:rPr lang="en"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 center staff </a:t>
            </a:r>
            <a:endParaRPr sz="1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5490750" y="1327763"/>
            <a:ext cx="3532800" cy="33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H</a:t>
            </a:r>
            <a:r>
              <a:rPr lang="en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andy easy to use </a:t>
            </a:r>
            <a:r>
              <a:rPr b="1" lang="en" sz="2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app</a:t>
            </a:r>
            <a:r>
              <a:rPr lang="en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 that will help you reach your </a:t>
            </a:r>
            <a:r>
              <a:rPr b="1" lang="en" sz="2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health &amp; fitness goals</a:t>
            </a:r>
            <a:endParaRPr b="1" sz="20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Get workouts according to your </a:t>
            </a:r>
            <a:r>
              <a:rPr b="1" lang="en" sz="2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skill level &amp; targeted muscle group</a:t>
            </a:r>
            <a:endParaRPr b="1" sz="20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Strategy: Free Membership to acquire network </a:t>
            </a:r>
            <a:endParaRPr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0" l="54279" r="0" t="0"/>
          <a:stretch/>
        </p:blipFill>
        <p:spPr>
          <a:xfrm>
            <a:off x="503500" y="1152476"/>
            <a:ext cx="1879199" cy="368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800" y="1584800"/>
            <a:ext cx="1582100" cy="285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54279" r="0" t="0"/>
          <a:stretch/>
        </p:blipFill>
        <p:spPr>
          <a:xfrm>
            <a:off x="2674262" y="1162663"/>
            <a:ext cx="1879199" cy="368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2975" y="1584800"/>
            <a:ext cx="1606500" cy="29015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3685250" y="167725"/>
            <a:ext cx="367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9550" y="1410750"/>
            <a:ext cx="367500" cy="3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9550" y="2623800"/>
            <a:ext cx="367500" cy="3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9550" y="3836850"/>
            <a:ext cx="367500" cy="3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727100"/>
            <a:ext cx="513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 Sans"/>
              <a:buAutoNum type="arabicPeriod"/>
            </a:pPr>
            <a:r>
              <a:rPr lang="en" sz="2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Database MAMP, MySQL, and PHPMyAdmin, </a:t>
            </a:r>
            <a:endParaRPr sz="20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 Sans"/>
              <a:buAutoNum type="arabicPeriod"/>
            </a:pPr>
            <a:r>
              <a:rPr lang="en" sz="2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Programming language: Python</a:t>
            </a:r>
            <a:endParaRPr sz="20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 Sans"/>
              <a:buAutoNum type="arabicPeriod"/>
            </a:pPr>
            <a:r>
              <a:rPr lang="en" sz="2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Process Model: Agile (Scrum) </a:t>
            </a:r>
            <a:endParaRPr sz="20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 Sans"/>
              <a:buAutoNum type="arabicPeriod"/>
            </a:pPr>
            <a:r>
              <a:rPr lang="en" sz="2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For now Terminal based</a:t>
            </a:r>
            <a:endParaRPr sz="20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200" y="926674"/>
            <a:ext cx="1284250" cy="12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3850" y="260303"/>
            <a:ext cx="2216571" cy="123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6578" y="2210925"/>
            <a:ext cx="1162074" cy="116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5300" y="2893913"/>
            <a:ext cx="1065948" cy="87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7">
            <a:alphaModFix/>
          </a:blip>
          <a:srcRect b="12717" l="0" r="0" t="0"/>
          <a:stretch/>
        </p:blipFill>
        <p:spPr>
          <a:xfrm>
            <a:off x="6812150" y="3946125"/>
            <a:ext cx="1345850" cy="9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risks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075" y="1017725"/>
            <a:ext cx="6675856" cy="382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OBSTACLES 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152475"/>
            <a:ext cx="516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 Sans"/>
              <a:buAutoNum type="arabicPeriod"/>
            </a:pPr>
            <a:r>
              <a:rPr lang="en" sz="2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Several bugs discovered and fixed during testing</a:t>
            </a:r>
            <a:endParaRPr sz="20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 Sans"/>
              <a:buAutoNum type="arabicPeriod"/>
            </a:pPr>
            <a:r>
              <a:rPr lang="en" sz="2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Database </a:t>
            </a:r>
            <a:r>
              <a:rPr lang="en" sz="2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implementation took longer than expected</a:t>
            </a:r>
            <a:endParaRPr sz="20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 Sans"/>
              <a:buAutoNum type="arabicPeriod"/>
            </a:pPr>
            <a:r>
              <a:rPr lang="en" sz="2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The design of the database was changed - primary and foreign keys</a:t>
            </a:r>
            <a:endParaRPr sz="20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 Sans"/>
              <a:buAutoNum type="arabicPeriod"/>
            </a:pPr>
            <a:r>
              <a:rPr lang="en" sz="2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Class diagram had to be modified for better performance: </a:t>
            </a:r>
            <a:br>
              <a:rPr lang="en" sz="2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 sz="2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(workout class &gt; exercise class )</a:t>
            </a:r>
            <a:br>
              <a:rPr lang="en" sz="2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endParaRPr sz="20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0" l="20236" r="29597" t="0"/>
          <a:stretch/>
        </p:blipFill>
        <p:spPr>
          <a:xfrm>
            <a:off x="5934800" y="1061425"/>
            <a:ext cx="3209200" cy="3598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>
            <a:off x="1714650" y="459900"/>
            <a:ext cx="5714700" cy="4223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41B4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2787750" y="1267500"/>
            <a:ext cx="3568500" cy="26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DEMO </a:t>
            </a:r>
            <a:r>
              <a:rPr b="1" lang="en" sz="6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O’CLOCK</a:t>
            </a:r>
            <a:endParaRPr b="1" sz="60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